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6" autoAdjust="0"/>
    <p:restoredTop sz="88869" autoAdjust="0"/>
  </p:normalViewPr>
  <p:slideViewPr>
    <p:cSldViewPr snapToGrid="0">
      <p:cViewPr varScale="1">
        <p:scale>
          <a:sx n="66" d="100"/>
          <a:sy n="66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11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7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27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2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08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5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8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4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7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4772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3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49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0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22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0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4C9B079-C968-4DFF-8E8A-E7E17D5CDAD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F7B31-42F3-45C6-A8CB-170320CA1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78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Magic Numbers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Experimental Evidence for Magic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543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07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Magic Numbers: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7600"/>
            <a:ext cx="10515600" cy="55536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Numbers   2,8,20,28,50,82,126 are known as magic numbers.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Nuclei having either number of protons or number of neutrons or both equal to any of the above numbers  have extremely interesting properties.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are most stable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have maximum number of stable isotopes.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have spherical charge distribution i.e. Q=0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 Nuclei which have both neutron number and proton number equal to one of the </a:t>
            </a:r>
            <a:r>
              <a:rPr lang="en-US" b="1" dirty="0"/>
              <a:t>magic numbers</a:t>
            </a:r>
            <a:r>
              <a:rPr lang="en-US" dirty="0"/>
              <a:t> can be called “</a:t>
            </a:r>
            <a:r>
              <a:rPr lang="en-US" b="1" dirty="0"/>
              <a:t>doubly </a:t>
            </a:r>
            <a:r>
              <a:rPr lang="en-US" b="1" dirty="0" smtClean="0"/>
              <a:t>magic</a:t>
            </a:r>
            <a:r>
              <a:rPr lang="en-US" dirty="0" smtClean="0"/>
              <a:t>”.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5409127"/>
            <a:ext cx="7460343" cy="87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4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10726058" cy="7402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Experimental Evidence for Magic  numbers: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0458" y="1045030"/>
                <a:ext cx="10515600" cy="5181881"/>
              </a:xfrm>
              <a:ln>
                <a:solidFill>
                  <a:srgbClr val="002060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1.</a:t>
                </a:r>
                <a:r>
                  <a:rPr lang="en-US" dirty="0"/>
                  <a:t> </a:t>
                </a:r>
                <a:r>
                  <a:rPr lang="en-US" dirty="0" smtClean="0"/>
                  <a:t>  It </a:t>
                </a:r>
                <a:r>
                  <a:rPr lang="en-US" dirty="0"/>
                  <a:t>has been experimentally observed that the nuclei for </a:t>
                </a:r>
                <a:r>
                  <a:rPr lang="en-US" dirty="0" smtClean="0"/>
                  <a:t>which  N </a:t>
                </a:r>
                <a:r>
                  <a:rPr lang="en-US" dirty="0"/>
                  <a:t>and Z are </a:t>
                </a: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 2,8,20,28……..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𝐻𝑒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are more stable </a:t>
                </a:r>
                <a:r>
                  <a:rPr lang="en-US" dirty="0" smtClean="0"/>
                  <a:t>than their </a:t>
                </a:r>
                <a:r>
                  <a:rPr lang="en-US" dirty="0" err="1" smtClean="0"/>
                  <a:t>neighbours</a:t>
                </a:r>
                <a:r>
                  <a:rPr lang="en-US" dirty="0" smtClean="0"/>
                  <a:t> .As seen from average B.E curve, peaks correspond to nuclei having magic number of nucleons.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2.    Stability is </a:t>
                </a:r>
                <a:r>
                  <a:rPr lang="en-US" dirty="0"/>
                  <a:t>also related to the natural abundance. It has been </a:t>
                </a:r>
                <a:r>
                  <a:rPr lang="en-US" dirty="0" smtClean="0"/>
                  <a:t>observed            from </a:t>
                </a:r>
                <a:r>
                  <a:rPr lang="en-US" dirty="0"/>
                  <a:t>the experimental data </a:t>
                </a:r>
                <a:r>
                  <a:rPr lang="en-US" dirty="0" smtClean="0"/>
                  <a:t>, that </a:t>
                </a:r>
                <a:r>
                  <a:rPr lang="en-US" dirty="0"/>
                  <a:t>the nuclei having number of </a:t>
                </a:r>
                <a:r>
                  <a:rPr lang="en-US" dirty="0" smtClean="0"/>
                  <a:t>nucleons as </a:t>
                </a:r>
                <a:r>
                  <a:rPr lang="en-US" dirty="0"/>
                  <a:t>magic number are in abundance as compared to other nuclei </a:t>
                </a:r>
                <a:r>
                  <a:rPr lang="en-US" dirty="0" smtClean="0"/>
                  <a:t>in nature.</a:t>
                </a:r>
              </a:p>
              <a:p>
                <a:pPr marL="0" indent="0">
                  <a:buNone/>
                </a:pPr>
                <a:r>
                  <a:rPr lang="en-US" sz="3500" b="1" dirty="0" smtClean="0"/>
                  <a:t>For </a:t>
                </a:r>
                <a:r>
                  <a:rPr lang="en-US" sz="3500" b="1" dirty="0"/>
                  <a:t>Example: </a:t>
                </a:r>
                <a:endParaRPr lang="en-US" sz="3500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sPre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(N, Z = 8</a:t>
                </a:r>
                <a:r>
                  <a:rPr lang="en-US" dirty="0" smtClean="0"/>
                  <a:t>),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𝐶𝑎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(N, Z = 20</a:t>
                </a:r>
                <a:r>
                  <a:rPr lang="en-US" dirty="0" smtClean="0"/>
                  <a:t>),                           All </a:t>
                </a:r>
                <a:r>
                  <a:rPr lang="en-US" dirty="0"/>
                  <a:t>are abundant in nature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208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𝑃𝑏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( Z = 82,N=126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458" y="1045030"/>
                <a:ext cx="10515600" cy="5181881"/>
              </a:xfrm>
              <a:blipFill rotWithShape="0">
                <a:blip r:embed="rId2"/>
                <a:stretch>
                  <a:fillRect l="-1679" t="-1056" r="-521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08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90286" y="257577"/>
                <a:ext cx="11063514" cy="5919386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3. Number of stable isotopes are large for nuclei having magic number of nucleons. For example ,Ca </a:t>
                </a:r>
                <a:r>
                  <a:rPr lang="en-US" dirty="0"/>
                  <a:t>(Z = 20) has six </a:t>
                </a:r>
                <a:r>
                  <a:rPr lang="en-US" dirty="0" smtClean="0"/>
                  <a:t>isotopes, whereas average number of stable isotopes in that region is about 2 </a:t>
                </a:r>
                <a:r>
                  <a:rPr lang="en-US" dirty="0" smtClean="0"/>
                  <a:t>. </a:t>
                </a:r>
                <a:r>
                  <a:rPr lang="en-US" dirty="0" smtClean="0"/>
                  <a:t>Similarly </a:t>
                </a:r>
                <a:r>
                  <a:rPr lang="en-US" dirty="0" smtClean="0"/>
                  <a:t>Sn (Z = 50) has 10 stable isotopes, whereas no. of stable isotopes in that region is about 4.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4. </a:t>
                </a:r>
                <a:r>
                  <a:rPr lang="en-US" dirty="0"/>
                  <a:t>The doubly magic nuclei (N &amp;Z both magic)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𝐻𝑒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,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sPre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𝐶𝑎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 smtClean="0"/>
                  <a:t>are </a:t>
                </a:r>
                <a:r>
                  <a:rPr lang="en-US" dirty="0" smtClean="0"/>
                  <a:t>particularly </a:t>
                </a:r>
                <a:r>
                  <a:rPr lang="en-US" dirty="0"/>
                  <a:t>tightly bound</a:t>
                </a:r>
                <a:r>
                  <a:rPr lang="en-US" dirty="0" smtClean="0"/>
                  <a:t>. </a:t>
                </a:r>
                <a:r>
                  <a:rPr lang="en-US" dirty="0"/>
                  <a:t>The binding energy of the next neutron and proton after </a:t>
                </a:r>
                <a:r>
                  <a:rPr lang="en-US" dirty="0" smtClean="0"/>
                  <a:t>magic number </a:t>
                </a:r>
                <a:r>
                  <a:rPr lang="en-US" dirty="0"/>
                  <a:t>is very small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5. Energies of emitted </a:t>
                </a:r>
                <a:r>
                  <a:rPr lang="el-GR" dirty="0" smtClean="0"/>
                  <a:t>α</a:t>
                </a:r>
                <a:r>
                  <a:rPr lang="en-US" dirty="0" smtClean="0"/>
                  <a:t> and </a:t>
                </a:r>
                <a:r>
                  <a:rPr lang="el-GR" dirty="0" smtClean="0"/>
                  <a:t>β</a:t>
                </a:r>
                <a:r>
                  <a:rPr lang="en-US" dirty="0" smtClean="0"/>
                  <a:t> particles are large when daughter </a:t>
                </a:r>
                <a:r>
                  <a:rPr lang="en-US" dirty="0" err="1" smtClean="0"/>
                  <a:t>nucleide</a:t>
                </a:r>
                <a:r>
                  <a:rPr lang="en-US" dirty="0" smtClean="0"/>
                  <a:t> is in magic category and small when parent nucleus is in magic category.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0286" y="257577"/>
                <a:ext cx="11063514" cy="5919386"/>
              </a:xfrm>
              <a:blipFill rotWithShape="0">
                <a:blip r:embed="rId2"/>
                <a:stretch>
                  <a:fillRect l="-606" r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89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7284" y="333829"/>
                <a:ext cx="11252201" cy="5872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6.</a:t>
                </a:r>
                <a:r>
                  <a:rPr lang="el-GR" dirty="0" smtClean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208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𝑃𝑏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( Z = 82,N=126</a:t>
                </a:r>
                <a:r>
                  <a:rPr lang="en-US" dirty="0" smtClean="0"/>
                  <a:t>) is a stable end product of all the three natural radioactive series</a:t>
                </a: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7. Nuclei having magic number of protons and neurons have zero quadrupole moment.</a:t>
                </a:r>
                <a:r>
                  <a:rPr lang="en-US" dirty="0" smtClean="0"/>
                  <a:t> These nuclei appear to be perfectly spherical in shape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8. Nuclei </a:t>
                </a:r>
                <a:r>
                  <a:rPr lang="en-US" dirty="0"/>
                  <a:t>with N = magic number have much </a:t>
                </a:r>
                <a:r>
                  <a:rPr lang="en-US" dirty="0" smtClean="0"/>
                  <a:t>lower neutron absorption cross-sections</a:t>
                </a:r>
                <a:r>
                  <a:rPr lang="en-US" dirty="0"/>
                  <a:t> than surrounding isotopes.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9. Magic </a:t>
                </a:r>
                <a:r>
                  <a:rPr lang="en-US" dirty="0"/>
                  <a:t>number nuclei have higher first excitation energy.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284" y="333829"/>
                <a:ext cx="11252201" cy="5872163"/>
              </a:xfrm>
              <a:blipFill rotWithShape="0">
                <a:blip r:embed="rId2"/>
                <a:stretch>
                  <a:fillRect l="-542" r="-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13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6400"/>
            <a:ext cx="10515600" cy="5770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Note 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Liquid Drop Model can’t explain these magic numbers.</a:t>
            </a:r>
          </a:p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r>
              <a:rPr lang="en-US" smtClean="0"/>
              <a:t>Shell </a:t>
            </a:r>
            <a:r>
              <a:rPr lang="en-US" dirty="0" smtClean="0"/>
              <a:t>Model can explain these magic numbers.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5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127</TotalTime>
  <Words>172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Cambria Math</vt:lpstr>
      <vt:lpstr>Century Gothic</vt:lpstr>
      <vt:lpstr>Wingdings 3</vt:lpstr>
      <vt:lpstr>Ion</vt:lpstr>
      <vt:lpstr>Magic Numbers</vt:lpstr>
      <vt:lpstr>Magic Numbers:</vt:lpstr>
      <vt:lpstr>Experimental Evidence for Magic  numbers: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Magic Numbers</dc:title>
  <dc:creator>svastik kanwar</dc:creator>
  <cp:lastModifiedBy>svastik kanwar</cp:lastModifiedBy>
  <cp:revision>27</cp:revision>
  <dcterms:created xsi:type="dcterms:W3CDTF">2020-09-11T09:33:16Z</dcterms:created>
  <dcterms:modified xsi:type="dcterms:W3CDTF">2020-09-11T11:41:06Z</dcterms:modified>
</cp:coreProperties>
</file>